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BB2A54B-0DE0-61FD-3871-050E48D88C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1C7CEB8-3B5B-D962-8B28-FF72757CE7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AE83D1A-8DC5-4FDF-9335-9F3DAA2007D8}" type="datetimeFigureOut">
              <a:rPr lang="en-GB" altLang="en-US"/>
              <a:pPr/>
              <a:t>24/03/2023</a:t>
            </a:fld>
            <a:endParaRPr lang="en-GB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626D26A7-C867-907A-3F06-500A6DCCAD1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4AE5C195-52C5-4B9B-3256-FB6DCC635D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26DF0325-C331-6FAA-E377-8E9A7B3A4D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A83A7619-109D-81D8-FE08-E33276CF2C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77A656D-68FC-44FF-88B5-D0296A2F7C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735E0BB-B676-7CB6-6B0F-4A1A2A2FCA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62E2F40-0638-B258-8D23-086086CA5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23113EA-0DA1-404D-8266-7407C918ED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862FBB9-A8EC-DF31-11CF-917C5911C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4C1BA69-F90E-0B7D-1F07-AB3A733A8C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827B0A4-396C-5E85-5C8A-B527CF047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069A447-182F-E815-9E13-B480FBAEA0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99C8CD3-556A-324E-DC88-BC1E38443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688BAC0-0CB1-F39A-97FC-B4A88CE1BD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2B31839-4430-3A40-7F81-8D49FEA8C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6814C06D-CD9E-064D-1DBF-E373338748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BE0F6D18-2658-23DD-56BB-B924053EDD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0A06671-E2CB-D665-5690-4AB6EA05A36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0F5367-72AB-4135-B3E1-7839967905DA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14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09390CD-7C12-103C-CC81-1DA2E3F7DE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1EF7E6B-E685-4128-C95B-DB70F5852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CA1ADFC-B67A-73FE-75D9-24EEAC03C2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E969E12-3652-48E6-01A8-6215B0683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DEC37BD-8FEE-64E8-ECA8-0E5D5221D1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00A9681-9FF0-B5E2-428F-4BBE176B1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2DDBBDD-7371-4CAA-ED13-FDC56E7F9E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4946D3B-B328-83C1-04F4-C87233548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44594F3-245D-64C8-2FC3-6B187C04F2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3637F3D-1A10-5059-2D1B-073C3DDA9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48E8D95-A5DA-2CC5-9E5C-4BC6A960AB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0CC61C9-2A3C-AC70-FD10-0712A2DFD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0873187-2629-E906-F7F1-F7638BE4CA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1ECE134-2B87-0E42-E742-18205F5AB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680B9FC-30F8-1E8E-545A-8468D405A1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C62DF38-A84B-6875-F0B0-1F27345D4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6ABC19-77CB-C007-79CC-585498D81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11F99-302E-89F9-BC3B-64DB6BF33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69D78C-C602-B815-E30E-739D84761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3B856-93A8-44DE-8730-82ACC9366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25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BDDE73-E5FD-4D0B-785A-B652A9B90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3456AA-2F61-86E4-09F9-BA62E3C47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FB385-0A54-AD54-AB4F-C366C0B5F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1C6DE-BB45-4CD7-94AD-A5C75232B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7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B89F2B-367D-80B3-8F78-6DD9423EA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AC85B7-66E8-0ACB-CC9B-A77AFFB36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8C34A-E07C-C6DB-8AA0-D3AD9A6E8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9C928-E6AC-423F-9A17-64333DC51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002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DDA6AD-2C79-7EC0-4B4C-B6470AF018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568F7-660F-C6AA-E1CA-9A4F0CFE7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1FAE6B-3BCD-444A-8A47-A38C854045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F0482-29CF-4C18-A68C-14C8AB30E6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2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38493-DCA4-F58D-3DA5-224612A1BA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0B57E7-5233-AA44-8A72-787641867A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66AAA-1223-778D-7343-2BF71516E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1EE15-DF25-44DA-80BB-C89B45CA4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0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FC204F-1A51-92B2-5F69-581E36554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F5450F-85A0-6CB1-6ED8-0F9DEC5B0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1ED4B7-46F6-BE14-ACC5-6650ED39F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A4E88-BCCE-4E4D-B4AB-F372CB394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16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041DBF-9558-4A80-9EA7-B52CDBE27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121681-AF9B-8859-DE7B-5FA405682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632B22-4684-9C2C-A653-BD20C1ED4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36129-3CE9-4FFE-83C2-83648E805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07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E5236D-D782-DA04-DED2-F0A93A9DC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895296-261E-E499-B2DE-9651DBFB8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FB2FFA-F153-66AB-A4CC-06C9CC8FCD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BE7DF-5093-4845-9877-9F28F302D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3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291DE6-570F-B28D-4144-4F7430BDF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C06699-4230-8654-69A4-13B9AFF32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A419B9-4F33-B97E-B346-8360C9F36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4592C-BC12-430E-AAB6-E3EE2E324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E7CD45-5B2C-7E66-6859-D9628DBA9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32CFBE-4BCB-BE0E-6AF4-A0BBC4060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EA3BD1-067F-69EE-F308-FFAC3F897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2FFAA-AC14-4DB0-8136-F7919D7B3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65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8CDCF7-F97E-CC0D-571A-470B6C477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5C87C-34FC-7E86-8CC2-3338920C4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868EDC-EE89-0B82-1536-6542A085C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DD01C-DD9C-4127-B023-A9D20E98B5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0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CCFE7-04DD-4AE3-0F14-54599CF95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CF3C60-634F-2CC1-600C-580B5FF30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8BC1D-316A-BFA2-587A-5CC5060ED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675F0-1870-4534-973C-31DA32EAA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15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78B0FF6-5EDF-A51E-D6F8-CC86A4807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36FF445-FD62-A559-2881-A92A17AFD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136C57-9A0D-DE65-F2F9-7DD8A1F3A4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A296AE-799E-0A18-DBAB-FF7B7641AC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856F87-33B9-009D-2EB2-13530F8948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68039B-F2EB-4E38-81EC-A0E346555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297BAA4-6F5A-1502-6EBD-A4879E43B3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7225" y="51911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Graphs of Straight Lines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FE1C72-E3C7-85C0-8BCC-FA8E574199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81088" y="2667000"/>
            <a:ext cx="6965950" cy="766763"/>
          </a:xfrm>
        </p:spPr>
        <p:txBody>
          <a:bodyPr/>
          <a:lstStyle/>
          <a:p>
            <a:pPr eaLnBrk="1" hangingPunct="1"/>
            <a:r>
              <a:rPr lang="en-US" altLang="en-US" i="1"/>
              <a:t>How to graph equations and find equations from graphs.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4253A95D-2C80-993A-23C2-0C9700666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404813"/>
            <a:ext cx="6429375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B8AC5750-8462-E05E-D50B-1BC1441FA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420688"/>
            <a:ext cx="64770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9344F1A7-C9A2-E9D5-DB43-D27DF0EB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479425"/>
            <a:ext cx="6462713" cy="587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A8C648D4-196A-2F92-AAC4-FCB979B89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477838"/>
            <a:ext cx="6365875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>
            <a:extLst>
              <a:ext uri="{FF2B5EF4-FFF2-40B4-BE49-F238E27FC236}">
                <a16:creationId xmlns:a16="http://schemas.microsoft.com/office/drawing/2014/main" id="{CB9B575A-6D26-3BE4-65E7-C5C732529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E1A3CEB-B8FD-D270-D115-616EC2D42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Tables of Values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4287AA9-50B1-D783-AA1F-DE5BE13D8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table of values is used to generate points.</a:t>
            </a:r>
          </a:p>
          <a:p>
            <a:pPr eaLnBrk="1" hangingPunct="1"/>
            <a:r>
              <a:rPr lang="en-US" altLang="en-US"/>
              <a:t>These points can be plotted on the coordinate plane.</a:t>
            </a:r>
          </a:p>
          <a:p>
            <a:pPr eaLnBrk="1" hangingPunct="1"/>
            <a:r>
              <a:rPr lang="en-US" altLang="en-US"/>
              <a:t>A straight line drawn through these points creates the graph of the equation.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00268A-FB8B-A02A-8BA0-8D4F2588D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247EC32-C06B-250F-4C85-82FF2035DC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Graph </a:t>
            </a:r>
            <a:r>
              <a:rPr lang="en-US" altLang="en-US" sz="2800" i="1"/>
              <a:t>y = 2x – </a:t>
            </a:r>
            <a:r>
              <a:rPr lang="en-US" altLang="en-US" sz="2800"/>
              <a:t>5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4125" name="Group 29">
            <a:extLst>
              <a:ext uri="{FF2B5EF4-FFF2-40B4-BE49-F238E27FC236}">
                <a16:creationId xmlns:a16="http://schemas.microsoft.com/office/drawing/2014/main" id="{8507A9B4-FAC2-D33B-902E-4073D99FC62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31913" y="2708275"/>
          <a:ext cx="6635750" cy="2192338"/>
        </p:xfrm>
        <a:graphic>
          <a:graphicData uri="http://schemas.openxmlformats.org/drawingml/2006/table">
            <a:tbl>
              <a:tblPr/>
              <a:tblGrid>
                <a:gridCol w="11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26" name="Text Box 30">
            <a:extLst>
              <a:ext uri="{FF2B5EF4-FFF2-40B4-BE49-F238E27FC236}">
                <a16:creationId xmlns:a16="http://schemas.microsoft.com/office/drawing/2014/main" id="{7D975CDA-7A95-B6A5-272E-BACD5829A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0767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-3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B93E9E41-91C6-5067-9B7F-D5A8E59B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076700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-1</a:t>
            </a: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DFC5A0FB-F2A1-3B64-CEBE-8D551C228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0767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sp>
        <p:nvSpPr>
          <p:cNvPr id="4129" name="Text Box 33">
            <a:extLst>
              <a:ext uri="{FF2B5EF4-FFF2-40B4-BE49-F238E27FC236}">
                <a16:creationId xmlns:a16="http://schemas.microsoft.com/office/drawing/2014/main" id="{3FD00F55-BC04-B204-3C98-EDB0D9753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407352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3</a:t>
            </a:r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D32E9056-52E8-ADA5-4E3A-CABB0DDB8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40767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/>
      <p:bldP spid="4127" grpId="0"/>
      <p:bldP spid="4128" grpId="0"/>
      <p:bldP spid="4129" grpId="0"/>
      <p:bldP spid="4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4CD9000A-5456-CFB7-D173-1BB87D6219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367713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Plot these points on the coordinate plane.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pic>
        <p:nvPicPr>
          <p:cNvPr id="6147" name="Picture 5">
            <a:extLst>
              <a:ext uri="{FF2B5EF4-FFF2-40B4-BE49-F238E27FC236}">
                <a16:creationId xmlns:a16="http://schemas.microsoft.com/office/drawing/2014/main" id="{9017B8EC-FDD2-AEF8-53F2-B8D7F5E20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268413"/>
            <a:ext cx="53530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30" name="Group 86">
            <a:extLst>
              <a:ext uri="{FF2B5EF4-FFF2-40B4-BE49-F238E27FC236}">
                <a16:creationId xmlns:a16="http://schemas.microsoft.com/office/drawing/2014/main" id="{4B559AEF-2378-334C-521E-E79E5C37CC5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23850" y="1700213"/>
          <a:ext cx="2952750" cy="792162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31" name="Oval 87">
            <a:extLst>
              <a:ext uri="{FF2B5EF4-FFF2-40B4-BE49-F238E27FC236}">
                <a16:creationId xmlns:a16="http://schemas.microsoft.com/office/drawing/2014/main" id="{84640541-1162-D58F-CB83-F524B1728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4498975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6232" name="Oval 88">
            <a:extLst>
              <a:ext uri="{FF2B5EF4-FFF2-40B4-BE49-F238E27FC236}">
                <a16:creationId xmlns:a16="http://schemas.microsoft.com/office/drawing/2014/main" id="{39925CC7-A613-C85D-9578-6DBDEB4B0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463" y="3933825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6233" name="Oval 89">
            <a:extLst>
              <a:ext uri="{FF2B5EF4-FFF2-40B4-BE49-F238E27FC236}">
                <a16:creationId xmlns:a16="http://schemas.microsoft.com/office/drawing/2014/main" id="{21275E6A-E63F-CD98-1940-3B147CEC3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688" y="3381375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6234" name="Oval 90">
            <a:extLst>
              <a:ext uri="{FF2B5EF4-FFF2-40B4-BE49-F238E27FC236}">
                <a16:creationId xmlns:a16="http://schemas.microsoft.com/office/drawing/2014/main" id="{05FDC1C6-1F39-7EEC-9E00-DA7B129ED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3438" y="2819400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6235" name="Oval 91">
            <a:extLst>
              <a:ext uri="{FF2B5EF4-FFF2-40B4-BE49-F238E27FC236}">
                <a16:creationId xmlns:a16="http://schemas.microsoft.com/office/drawing/2014/main" id="{AF893522-3047-7B3D-7368-CCEF532A5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2247900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1" grpId="0" animBg="1"/>
      <p:bldP spid="6232" grpId="0" animBg="1"/>
      <p:bldP spid="6233" grpId="0" animBg="1"/>
      <p:bldP spid="6234" grpId="0" animBg="1"/>
      <p:bldP spid="6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1C94C0A-7D03-4C80-EAA0-4A4672251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28000" cy="649287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Draw a straight line through the points</a:t>
            </a:r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EB28F45D-A51C-6334-C597-4791977B2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268413"/>
            <a:ext cx="53530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Oval 5">
            <a:extLst>
              <a:ext uri="{FF2B5EF4-FFF2-40B4-BE49-F238E27FC236}">
                <a16:creationId xmlns:a16="http://schemas.microsoft.com/office/drawing/2014/main" id="{95C70AFE-81A5-2773-B816-C8DEC9642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4498975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7173" name="Oval 6">
            <a:extLst>
              <a:ext uri="{FF2B5EF4-FFF2-40B4-BE49-F238E27FC236}">
                <a16:creationId xmlns:a16="http://schemas.microsoft.com/office/drawing/2014/main" id="{A5FE5335-3C16-5F92-42E6-BDD8CA828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463" y="3933825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7174" name="Oval 7">
            <a:extLst>
              <a:ext uri="{FF2B5EF4-FFF2-40B4-BE49-F238E27FC236}">
                <a16:creationId xmlns:a16="http://schemas.microsoft.com/office/drawing/2014/main" id="{F46285D8-1234-0AC6-E0A9-0437B1FF8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688" y="3381375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7175" name="Oval 8">
            <a:extLst>
              <a:ext uri="{FF2B5EF4-FFF2-40B4-BE49-F238E27FC236}">
                <a16:creationId xmlns:a16="http://schemas.microsoft.com/office/drawing/2014/main" id="{A2621555-61F3-E279-5C45-506C950AB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3438" y="2819400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7176" name="Oval 9">
            <a:extLst>
              <a:ext uri="{FF2B5EF4-FFF2-40B4-BE49-F238E27FC236}">
                <a16:creationId xmlns:a16="http://schemas.microsoft.com/office/drawing/2014/main" id="{6C3C2BFF-E0E6-5E60-955D-021307A02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2247900"/>
            <a:ext cx="90487" cy="825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D232E7C8-C402-F2CA-B47F-37A63F2A58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9775" y="1495425"/>
            <a:ext cx="2066925" cy="417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EE0C88DD-3EEF-77D9-5DDB-37FD39051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Exercises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CBCB278-1363-9C08-08FC-4ECDB2CD76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7313"/>
            <a:ext cx="6694488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/>
              <a:t>Graph the following straight lines: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altLang="en-US" sz="2800" i="1"/>
              <a:t>y = 3x – 4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altLang="en-US" sz="2800" i="1"/>
              <a:t>y = 2x + 1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altLang="en-US" sz="2800" i="1"/>
              <a:t>y = x – 5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altLang="en-US" sz="2800" i="1"/>
              <a:t>y = -3x +2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altLang="en-US" sz="2800" i="1"/>
              <a:t>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i="1"/>
          </a:p>
          <a:p>
            <a:pPr marL="609600" indent="-609600" eaLnBrk="1" hangingPunct="1">
              <a:buFontTx/>
              <a:buAutoNum type="arabicPeriod"/>
            </a:pPr>
            <a:endParaRPr lang="en-US" altLang="en-US" sz="2800" i="1"/>
          </a:p>
          <a:p>
            <a:pPr marL="609600" indent="-609600"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1026" name="Object 7">
            <a:extLst>
              <a:ext uri="{FF2B5EF4-FFF2-40B4-BE49-F238E27FC236}">
                <a16:creationId xmlns:a16="http://schemas.microsoft.com/office/drawing/2014/main" id="{BBB1DF1F-53FF-C197-99A3-74C059A5A542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076325" y="4581525"/>
          <a:ext cx="15144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4581525"/>
                        <a:ext cx="151447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>
            <a:extLst>
              <a:ext uri="{FF2B5EF4-FFF2-40B4-BE49-F238E27FC236}">
                <a16:creationId xmlns:a16="http://schemas.microsoft.com/office/drawing/2014/main" id="{8DF2F551-8067-54A7-D4E2-D7E5153C5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25" y="2511425"/>
            <a:ext cx="27019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Look for a relationship between the graphs and their algebraic expressions!!!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78E728F-7744-E03F-F3CC-576A56A66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/>
              <a:t>The Gradient-Intercept Form of a Straight Line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7BFB432-8ABB-C9CE-935F-D6FCFCCBC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488" y="2195513"/>
            <a:ext cx="8113712" cy="195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/>
              <a:t>When a linear function is written in the form </a:t>
            </a:r>
          </a:p>
          <a:p>
            <a:pPr algn="ctr" eaLnBrk="1" hangingPunct="1">
              <a:buFontTx/>
              <a:buNone/>
            </a:pPr>
            <a:r>
              <a:rPr lang="en-US" altLang="en-US" sz="2800" i="1"/>
              <a:t>y = mx + b</a:t>
            </a:r>
          </a:p>
          <a:p>
            <a:pPr algn="ctr" eaLnBrk="1" hangingPunct="1">
              <a:buFontTx/>
              <a:buNone/>
            </a:pPr>
            <a:r>
              <a:rPr lang="en-US" altLang="en-US" sz="2800"/>
              <a:t>the</a:t>
            </a:r>
            <a:r>
              <a:rPr lang="en-US" altLang="en-US" sz="2800" i="1"/>
              <a:t> m </a:t>
            </a:r>
            <a:r>
              <a:rPr lang="en-US" altLang="en-US" sz="2800"/>
              <a:t>is its gradient and the </a:t>
            </a:r>
            <a:r>
              <a:rPr lang="en-US" altLang="en-US" sz="2800" i="1"/>
              <a:t>b</a:t>
            </a:r>
            <a:r>
              <a:rPr lang="en-US" altLang="en-US" sz="2800"/>
              <a:t> is its y-intercept.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86CD42-5957-F502-A3A7-371386751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What’s the Equation?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8CB622-7509-906D-F7F5-C666935DE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For the following graphs, determine their equation.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0FD2CC51-163E-E2F5-4208-471198317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06400"/>
            <a:ext cx="6462713" cy="587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236</Words>
  <Application>Microsoft Office PowerPoint</Application>
  <PresentationFormat>On-screen Show (4:3)</PresentationFormat>
  <Paragraphs>56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Default Design</vt:lpstr>
      <vt:lpstr>Microsoft Equation 3.0</vt:lpstr>
      <vt:lpstr>Graphs of Straight Lines</vt:lpstr>
      <vt:lpstr>Tables of Values</vt:lpstr>
      <vt:lpstr>Example</vt:lpstr>
      <vt:lpstr>PowerPoint Presentation</vt:lpstr>
      <vt:lpstr>Draw a straight line through the points</vt:lpstr>
      <vt:lpstr>Exercises</vt:lpstr>
      <vt:lpstr>The Gradient-Intercept Form of a Straight Line</vt:lpstr>
      <vt:lpstr>What’s the Equation?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Kyogle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of Straight Lines</dc:title>
  <dc:creator>sgarvey</dc:creator>
  <cp:lastModifiedBy>Nayan GRIFFITHS</cp:lastModifiedBy>
  <cp:revision>20</cp:revision>
  <dcterms:created xsi:type="dcterms:W3CDTF">2007-10-18T23:49:26Z</dcterms:created>
  <dcterms:modified xsi:type="dcterms:W3CDTF">2023-03-24T13:37:58Z</dcterms:modified>
</cp:coreProperties>
</file>